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 Avenir Next Arabic Bold" panose="020B0803020202020204"/>
      <p:regular r:id="rId11"/>
      <p:bold r:id="rId12"/>
    </p:embeddedFont>
    <p:embeddedFont>
      <p:font typeface=" Avenir Next Arabic Light" panose="020B0403020202020204"/>
      <p:regular r:id="rId13"/>
    </p:embeddedFont>
    <p:embeddedFont>
      <p:font typeface=" Avenir Next Arabic Medium" panose="020B0603020202020204"/>
      <p:regular r:id="rId14"/>
    </p:embeddedFont>
    <p:embeddedFont>
      <p:font typeface="Garet Italics" pitchFamily="2" charset="77"/>
      <p:regular r:id="rId15"/>
      <p:italic r:id="rId16"/>
    </p:embeddedFont>
    <p:embeddedFont>
      <p:font typeface="Rubik" pitchFamily="2" charset="-79"/>
      <p:regular r:id="rId17"/>
      <p:bold r:id="rId18"/>
      <p:italic r:id="rId19"/>
      <p:boldItalic r:id="rId20"/>
    </p:embeddedFont>
    <p:embeddedFont>
      <p:font typeface="Rubik Bold" pitchFamily="2" charset="-79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8456887" y="-145607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15508" y="471109"/>
            <a:ext cx="4582907" cy="4582896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81212" y="5805744"/>
            <a:ext cx="3847737" cy="3847737"/>
            <a:chOff x="0" y="0"/>
            <a:chExt cx="5273408" cy="52734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3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72754" y="1790474"/>
            <a:ext cx="4403721" cy="4403710"/>
            <a:chOff x="0" y="0"/>
            <a:chExt cx="5273434" cy="52734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4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-246146" y="863829"/>
            <a:ext cx="1255445" cy="1255445"/>
            <a:chOff x="0" y="0"/>
            <a:chExt cx="1131612" cy="11316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994932" y="729387"/>
            <a:ext cx="1524329" cy="1524329"/>
            <a:chOff x="0" y="0"/>
            <a:chExt cx="1131612" cy="11316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91420" y="0"/>
                  </a:moveTo>
                  <a:lnTo>
                    <a:pt x="1040191" y="0"/>
                  </a:lnTo>
                  <a:cubicBezTo>
                    <a:pt x="1090681" y="0"/>
                    <a:pt x="1131612" y="40930"/>
                    <a:pt x="1131612" y="91420"/>
                  </a:cubicBezTo>
                  <a:lnTo>
                    <a:pt x="1131612" y="1040191"/>
                  </a:lnTo>
                  <a:cubicBezTo>
                    <a:pt x="1131612" y="1064437"/>
                    <a:pt x="1121980" y="1087691"/>
                    <a:pt x="1104835" y="1104835"/>
                  </a:cubicBezTo>
                  <a:cubicBezTo>
                    <a:pt x="1087691" y="1121980"/>
                    <a:pt x="1064437" y="1131612"/>
                    <a:pt x="1040191" y="1131612"/>
                  </a:cubicBezTo>
                  <a:lnTo>
                    <a:pt x="91420" y="1131612"/>
                  </a:lnTo>
                  <a:cubicBezTo>
                    <a:pt x="67174" y="1131612"/>
                    <a:pt x="43921" y="1121980"/>
                    <a:pt x="26776" y="1104835"/>
                  </a:cubicBezTo>
                  <a:cubicBezTo>
                    <a:pt x="9632" y="1087691"/>
                    <a:pt x="0" y="1064437"/>
                    <a:pt x="0" y="1040191"/>
                  </a:cubicBezTo>
                  <a:lnTo>
                    <a:pt x="0" y="91420"/>
                  </a:lnTo>
                  <a:cubicBezTo>
                    <a:pt x="0" y="67174"/>
                    <a:pt x="9632" y="43921"/>
                    <a:pt x="26776" y="26776"/>
                  </a:cubicBezTo>
                  <a:cubicBezTo>
                    <a:pt x="43921" y="9632"/>
                    <a:pt x="67174" y="0"/>
                    <a:pt x="91420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1923" tIns="21923" rIns="21923" bIns="21923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4218" y="1009238"/>
            <a:ext cx="1305757" cy="964628"/>
          </a:xfrm>
          <a:custGeom>
            <a:avLst/>
            <a:gdLst/>
            <a:ahLst/>
            <a:cxnLst/>
            <a:rect l="l" t="t" r="r" b="b"/>
            <a:pathLst>
              <a:path w="1305757" h="964628">
                <a:moveTo>
                  <a:pt x="0" y="0"/>
                </a:moveTo>
                <a:lnTo>
                  <a:pt x="1305757" y="0"/>
                </a:lnTo>
                <a:lnTo>
                  <a:pt x="1305757" y="964628"/>
                </a:lnTo>
                <a:lnTo>
                  <a:pt x="0" y="9646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3224509" y="4602077"/>
            <a:ext cx="1596825" cy="1596825"/>
            <a:chOff x="0" y="0"/>
            <a:chExt cx="1131612" cy="1131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7270" y="0"/>
                  </a:moveTo>
                  <a:lnTo>
                    <a:pt x="1044342" y="0"/>
                  </a:lnTo>
                  <a:cubicBezTo>
                    <a:pt x="1092540" y="0"/>
                    <a:pt x="1131612" y="39072"/>
                    <a:pt x="1131612" y="87270"/>
                  </a:cubicBezTo>
                  <a:lnTo>
                    <a:pt x="1131612" y="1044342"/>
                  </a:lnTo>
                  <a:cubicBezTo>
                    <a:pt x="1131612" y="1067487"/>
                    <a:pt x="1122417" y="1089685"/>
                    <a:pt x="1106051" y="1106051"/>
                  </a:cubicBezTo>
                  <a:cubicBezTo>
                    <a:pt x="1089685" y="1122417"/>
                    <a:pt x="1067487" y="1131612"/>
                    <a:pt x="1044342" y="1131612"/>
                  </a:cubicBezTo>
                  <a:lnTo>
                    <a:pt x="87270" y="1131612"/>
                  </a:lnTo>
                  <a:cubicBezTo>
                    <a:pt x="64124" y="1131612"/>
                    <a:pt x="41927" y="1122417"/>
                    <a:pt x="25561" y="1106051"/>
                  </a:cubicBezTo>
                  <a:cubicBezTo>
                    <a:pt x="9194" y="1089685"/>
                    <a:pt x="0" y="1067487"/>
                    <a:pt x="0" y="1044342"/>
                  </a:cubicBezTo>
                  <a:lnTo>
                    <a:pt x="0" y="87270"/>
                  </a:lnTo>
                  <a:cubicBezTo>
                    <a:pt x="0" y="64124"/>
                    <a:pt x="9194" y="41927"/>
                    <a:pt x="25561" y="25561"/>
                  </a:cubicBezTo>
                  <a:cubicBezTo>
                    <a:pt x="41927" y="9194"/>
                    <a:pt x="64124" y="0"/>
                    <a:pt x="87270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2966" tIns="22966" rIns="22966" bIns="2296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302744" y="5106357"/>
            <a:ext cx="1440355" cy="780753"/>
          </a:xfrm>
          <a:custGeom>
            <a:avLst/>
            <a:gdLst/>
            <a:ahLst/>
            <a:cxnLst/>
            <a:rect l="l" t="t" r="r" b="b"/>
            <a:pathLst>
              <a:path w="1440355" h="780753">
                <a:moveTo>
                  <a:pt x="0" y="0"/>
                </a:moveTo>
                <a:lnTo>
                  <a:pt x="1440354" y="0"/>
                </a:lnTo>
                <a:lnTo>
                  <a:pt x="1440354" y="780753"/>
                </a:lnTo>
                <a:lnTo>
                  <a:pt x="0" y="780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10879760" y="7148094"/>
            <a:ext cx="5884170" cy="1048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  <a:spcBef>
                <a:spcPct val="0"/>
              </a:spcBef>
            </a:pPr>
            <a:r>
              <a:rPr lang="en-US" sz="6211" spc="385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79760" y="2435055"/>
            <a:ext cx="5884170" cy="455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99"/>
              </a:lnSpc>
            </a:pPr>
            <a:r>
              <a:rPr lang="en-US" sz="19229" b="1" spc="288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10384"/>
              </a:lnSpc>
            </a:pPr>
            <a:r>
              <a:rPr lang="en-US" sz="7312" b="1" spc="10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10384"/>
              </a:lnSpc>
            </a:pPr>
            <a:r>
              <a:rPr lang="en-US" sz="7312" b="1" spc="21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7312" b="1" spc="21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7312" spc="21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796" y="5744351"/>
            <a:ext cx="1191029" cy="645605"/>
          </a:xfrm>
          <a:custGeom>
            <a:avLst/>
            <a:gdLst/>
            <a:ahLst/>
            <a:cxnLst/>
            <a:rect l="l" t="t" r="r" b="b"/>
            <a:pathLst>
              <a:path w="1191029" h="645605">
                <a:moveTo>
                  <a:pt x="0" y="0"/>
                </a:moveTo>
                <a:lnTo>
                  <a:pt x="1191029" y="0"/>
                </a:lnTo>
                <a:lnTo>
                  <a:pt x="1191029" y="645605"/>
                </a:lnTo>
                <a:lnTo>
                  <a:pt x="0" y="645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2685160" y="4847996"/>
            <a:ext cx="1442931" cy="1065965"/>
          </a:xfrm>
          <a:custGeom>
            <a:avLst/>
            <a:gdLst/>
            <a:ahLst/>
            <a:cxnLst/>
            <a:rect l="l" t="t" r="r" b="b"/>
            <a:pathLst>
              <a:path w="1442931" h="1065965">
                <a:moveTo>
                  <a:pt x="0" y="0"/>
                </a:moveTo>
                <a:lnTo>
                  <a:pt x="1442931" y="0"/>
                </a:lnTo>
                <a:lnTo>
                  <a:pt x="1442931" y="1065965"/>
                </a:lnTo>
                <a:lnTo>
                  <a:pt x="0" y="1065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4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5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6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8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1923" tIns="21923" rIns="21923" bIns="21923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6899" y="5767644"/>
            <a:ext cx="8134201" cy="365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Kan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blijven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studeren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of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werken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tijdens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1923" tIns="21923" rIns="21923" bIns="21923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76899" y="5758776"/>
            <a:ext cx="8134201" cy="365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Kan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blijven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studeren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of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werken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tijdens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4581" y="6385416"/>
            <a:ext cx="8078837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voor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effect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heeft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de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op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kinderwens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21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76899" y="5758776"/>
            <a:ext cx="8134201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Kan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blijven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studeren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of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werken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tijdens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4581" y="6385416"/>
            <a:ext cx="8078837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voor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effect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heeft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de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op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kinderwens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21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410409" y="6992912"/>
            <a:ext cx="9467181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Hoe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blijf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vrienden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zien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als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veel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in het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ziekenhuis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ben?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76899" y="5758776"/>
            <a:ext cx="8134201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Kan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blijven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studeren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of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werken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tijdens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4581" y="6385416"/>
            <a:ext cx="8078837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voor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effect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heeft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de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behandeling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op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kinderwens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21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410409" y="6992912"/>
            <a:ext cx="9467181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Hoe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blijf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mijn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vrienden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zien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als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veel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in het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ziekenhuis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ben?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02734" y="7596434"/>
            <a:ext cx="8682532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Hoe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kom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financieel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rond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als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ik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niet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meer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kan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2000" i="1" dirty="0" err="1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werken</a:t>
            </a:r>
            <a:r>
              <a:rPr lang="en-US" sz="2000" i="1" dirty="0">
                <a:solidFill>
                  <a:srgbClr val="43074B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2230140" y="293774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83419" y="3584157"/>
            <a:ext cx="3244588" cy="3244580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6621" y="6187541"/>
            <a:ext cx="3070766" cy="307075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288711" y="3522149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2550821" y="4525174"/>
            <a:ext cx="1711609" cy="1711609"/>
            <a:chOff x="0" y="0"/>
            <a:chExt cx="1131612" cy="113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469949" y="2296020"/>
            <a:ext cx="2576274" cy="2576274"/>
            <a:chOff x="0" y="0"/>
            <a:chExt cx="5273408" cy="52734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19"/>
          <p:cNvGrpSpPr/>
          <p:nvPr/>
        </p:nvGrpSpPr>
        <p:grpSpPr>
          <a:xfrm rot="2700000">
            <a:off x="613805" y="5309124"/>
            <a:ext cx="1311010" cy="1311010"/>
            <a:chOff x="0" y="0"/>
            <a:chExt cx="1131612" cy="11316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440829" y="-171306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722921"/>
            <a:ext cx="2229549" cy="2229544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06083" y="5611831"/>
            <a:ext cx="3646478" cy="3646469"/>
            <a:chOff x="0" y="0"/>
            <a:chExt cx="5273434" cy="527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6369756" y="5640990"/>
            <a:ext cx="1255445" cy="1255445"/>
            <a:chOff x="0" y="0"/>
            <a:chExt cx="1131612" cy="113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10786267" y="9431195"/>
            <a:ext cx="1711609" cy="1711609"/>
            <a:chOff x="0" y="0"/>
            <a:chExt cx="1131612" cy="113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81417" y="0"/>
                  </a:moveTo>
                  <a:lnTo>
                    <a:pt x="1050194" y="0"/>
                  </a:lnTo>
                  <a:cubicBezTo>
                    <a:pt x="1095160" y="0"/>
                    <a:pt x="1131612" y="36452"/>
                    <a:pt x="1131612" y="81417"/>
                  </a:cubicBezTo>
                  <a:lnTo>
                    <a:pt x="1131612" y="1050194"/>
                  </a:lnTo>
                  <a:cubicBezTo>
                    <a:pt x="1131612" y="1095160"/>
                    <a:pt x="1095160" y="1131612"/>
                    <a:pt x="1050194" y="1131612"/>
                  </a:cubicBezTo>
                  <a:lnTo>
                    <a:pt x="81417" y="1131612"/>
                  </a:lnTo>
                  <a:cubicBezTo>
                    <a:pt x="36452" y="1131612"/>
                    <a:pt x="0" y="1095160"/>
                    <a:pt x="0" y="1050194"/>
                  </a:cubicBezTo>
                  <a:lnTo>
                    <a:pt x="0" y="81417"/>
                  </a:lnTo>
                  <a:cubicBezTo>
                    <a:pt x="0" y="36452"/>
                    <a:pt x="36452" y="0"/>
                    <a:pt x="81417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DFCDE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15550" y="6557119"/>
            <a:ext cx="3395346" cy="3395346"/>
            <a:chOff x="0" y="0"/>
            <a:chExt cx="5273408" cy="52734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4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19"/>
          <p:cNvGrpSpPr/>
          <p:nvPr/>
        </p:nvGrpSpPr>
        <p:grpSpPr>
          <a:xfrm rot="2700000">
            <a:off x="13865091" y="5652498"/>
            <a:ext cx="1311010" cy="1311010"/>
            <a:chOff x="0" y="0"/>
            <a:chExt cx="1131612" cy="11316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106296" y="0"/>
                  </a:moveTo>
                  <a:lnTo>
                    <a:pt x="1025316" y="0"/>
                  </a:lnTo>
                  <a:cubicBezTo>
                    <a:pt x="1084021" y="0"/>
                    <a:pt x="1131612" y="47590"/>
                    <a:pt x="1131612" y="106296"/>
                  </a:cubicBezTo>
                  <a:lnTo>
                    <a:pt x="1131612" y="1025316"/>
                  </a:lnTo>
                  <a:cubicBezTo>
                    <a:pt x="1131612" y="1084021"/>
                    <a:pt x="1084021" y="1131612"/>
                    <a:pt x="1025316" y="1131612"/>
                  </a:cubicBezTo>
                  <a:lnTo>
                    <a:pt x="106296" y="1131612"/>
                  </a:lnTo>
                  <a:cubicBezTo>
                    <a:pt x="47590" y="1131612"/>
                    <a:pt x="0" y="1084021"/>
                    <a:pt x="0" y="1025316"/>
                  </a:cubicBezTo>
                  <a:lnTo>
                    <a:pt x="0" y="106296"/>
                  </a:lnTo>
                  <a:cubicBezTo>
                    <a:pt x="0" y="47590"/>
                    <a:pt x="47590" y="0"/>
                    <a:pt x="106296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24157" y="4379119"/>
            <a:ext cx="9945792" cy="161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356" b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Jongvolwassenen die de diagnose kanker krijgen (AYA’s),</a:t>
            </a:r>
          </a:p>
          <a:p>
            <a:pPr algn="l">
              <a:lnSpc>
                <a:spcPts val="3298"/>
              </a:lnSpc>
            </a:pPr>
            <a:r>
              <a:rPr lang="en-US" sz="2356" b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lopen tegen andere dingen aan dan kinderen of oudere volwassenen.</a:t>
            </a:r>
          </a:p>
          <a:p>
            <a:pPr algn="l">
              <a:lnSpc>
                <a:spcPts val="3298"/>
              </a:lnSpc>
            </a:pPr>
            <a:endParaRPr lang="en-US" sz="2356" b="1">
              <a:solidFill>
                <a:srgbClr val="43074B"/>
              </a:solidFill>
              <a:latin typeface=" Avenir Next Arabic Medium"/>
              <a:ea typeface=" Avenir Next Arabic Medium"/>
              <a:cs typeface=" Avenir Next Arabic Medium"/>
              <a:sym typeface=" Avenir Next Arabic Medium"/>
            </a:endParaRPr>
          </a:p>
          <a:p>
            <a:pPr algn="l">
              <a:lnSpc>
                <a:spcPts val="3298"/>
              </a:lnSpc>
              <a:spcBef>
                <a:spcPct val="0"/>
              </a:spcBef>
            </a:pPr>
            <a:r>
              <a:rPr lang="en-US" sz="2356" b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Daarom is zorg nodig die bij hun levensfase past: </a:t>
            </a:r>
            <a:r>
              <a:rPr lang="en-US" sz="2356" b="1">
                <a:solidFill>
                  <a:srgbClr val="43074B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AYA-zorg</a:t>
            </a:r>
            <a:r>
              <a:rPr lang="en-US" sz="2356" b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6846331" y="-1713066"/>
            <a:ext cx="13827720" cy="13713131"/>
            <a:chOff x="0" y="0"/>
            <a:chExt cx="780462" cy="773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13437" y="0"/>
                  </a:moveTo>
                  <a:lnTo>
                    <a:pt x="767025" y="0"/>
                  </a:lnTo>
                  <a:cubicBezTo>
                    <a:pt x="774446" y="0"/>
                    <a:pt x="780462" y="6016"/>
                    <a:pt x="780462" y="13437"/>
                  </a:cubicBezTo>
                  <a:lnTo>
                    <a:pt x="780462" y="760557"/>
                  </a:lnTo>
                  <a:cubicBezTo>
                    <a:pt x="780462" y="767979"/>
                    <a:pt x="774446" y="773995"/>
                    <a:pt x="767025" y="773995"/>
                  </a:cubicBezTo>
                  <a:lnTo>
                    <a:pt x="13437" y="773995"/>
                  </a:lnTo>
                  <a:cubicBezTo>
                    <a:pt x="6016" y="773995"/>
                    <a:pt x="0" y="767979"/>
                    <a:pt x="0" y="760557"/>
                  </a:cubicBezTo>
                  <a:lnTo>
                    <a:pt x="0" y="13437"/>
                  </a:lnTo>
                  <a:cubicBezTo>
                    <a:pt x="0" y="6016"/>
                    <a:pt x="6016" y="0"/>
                    <a:pt x="13437" y="0"/>
                  </a:cubicBezTo>
                  <a:close/>
                </a:path>
              </a:pathLst>
            </a:custGeom>
            <a:solidFill>
              <a:srgbClr val="691F73">
                <a:alpha val="2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4783" y="7978784"/>
            <a:ext cx="2327428" cy="2327423"/>
            <a:chOff x="0" y="0"/>
            <a:chExt cx="5273434" cy="5273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582" y="55118"/>
                    <a:pt x="2497582" y="55118"/>
                    <a:pt x="2497455" y="55118"/>
                  </a:cubicBezTo>
                  <a:cubicBezTo>
                    <a:pt x="2495931" y="56515"/>
                    <a:pt x="2494407" y="58039"/>
                    <a:pt x="2493010" y="59436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2"/>
              <a:stretch>
                <a:fillRect t="-14065" r="-54589" b="-1221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74783" y="-5790"/>
            <a:ext cx="2369616" cy="2369616"/>
            <a:chOff x="0" y="0"/>
            <a:chExt cx="5273408" cy="52734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6736" y="0"/>
                    <a:pt x="2536698" y="18288"/>
                    <a:pt x="2497709" y="54991"/>
                  </a:cubicBezTo>
                  <a:cubicBezTo>
                    <a:pt x="2497709" y="55118"/>
                    <a:pt x="2497582" y="55118"/>
                    <a:pt x="2497582" y="55118"/>
                  </a:cubicBezTo>
                  <a:cubicBezTo>
                    <a:pt x="2496058" y="56515"/>
                    <a:pt x="2494534" y="58039"/>
                    <a:pt x="2493010" y="59436"/>
                  </a:cubicBezTo>
                  <a:lnTo>
                    <a:pt x="59563" y="2493010"/>
                  </a:lnTo>
                  <a:cubicBezTo>
                    <a:pt x="19812" y="2532634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493264" y="5214112"/>
                    <a:pt x="2493645" y="5214493"/>
                    <a:pt x="2493899" y="5214747"/>
                  </a:cubicBezTo>
                  <a:cubicBezTo>
                    <a:pt x="2494026" y="5214874"/>
                    <a:pt x="2494153" y="5215001"/>
                    <a:pt x="2494407" y="5215128"/>
                  </a:cubicBezTo>
                  <a:cubicBezTo>
                    <a:pt x="2494661" y="5215255"/>
                    <a:pt x="2494788" y="5215509"/>
                    <a:pt x="2494915" y="5215636"/>
                  </a:cubicBezTo>
                  <a:cubicBezTo>
                    <a:pt x="2495042" y="5215763"/>
                    <a:pt x="2495169" y="5215890"/>
                    <a:pt x="2495296" y="5216017"/>
                  </a:cubicBezTo>
                  <a:cubicBezTo>
                    <a:pt x="2495423" y="5216144"/>
                    <a:pt x="2495677" y="5216398"/>
                    <a:pt x="2495804" y="5216525"/>
                  </a:cubicBezTo>
                  <a:cubicBezTo>
                    <a:pt x="2495931" y="5216652"/>
                    <a:pt x="2496058" y="5216779"/>
                    <a:pt x="2496185" y="5216906"/>
                  </a:cubicBezTo>
                  <a:cubicBezTo>
                    <a:pt x="2496312" y="5217033"/>
                    <a:pt x="2496566" y="5217287"/>
                    <a:pt x="2496820" y="5217414"/>
                  </a:cubicBezTo>
                  <a:cubicBezTo>
                    <a:pt x="2497074" y="5217541"/>
                    <a:pt x="2497074" y="5217668"/>
                    <a:pt x="2497201" y="5217795"/>
                  </a:cubicBezTo>
                  <a:cubicBezTo>
                    <a:pt x="2497328" y="5217922"/>
                    <a:pt x="2497582" y="5218176"/>
                    <a:pt x="2497836" y="5218303"/>
                  </a:cubicBezTo>
                  <a:cubicBezTo>
                    <a:pt x="2498090" y="5218430"/>
                    <a:pt x="2498090" y="5218557"/>
                    <a:pt x="2498217" y="5218684"/>
                  </a:cubicBezTo>
                  <a:cubicBezTo>
                    <a:pt x="2498344" y="5218811"/>
                    <a:pt x="2498598" y="5219065"/>
                    <a:pt x="2498852" y="5219319"/>
                  </a:cubicBezTo>
                  <a:cubicBezTo>
                    <a:pt x="2498979" y="5219446"/>
                    <a:pt x="2498979" y="5219446"/>
                    <a:pt x="2499106" y="5219573"/>
                  </a:cubicBezTo>
                  <a:cubicBezTo>
                    <a:pt x="2499360" y="5219827"/>
                    <a:pt x="2499614" y="5220081"/>
                    <a:pt x="2499868" y="5220208"/>
                  </a:cubicBezTo>
                  <a:cubicBezTo>
                    <a:pt x="2499995" y="5220335"/>
                    <a:pt x="2499995" y="5220335"/>
                    <a:pt x="2500122" y="5220462"/>
                  </a:cubicBezTo>
                  <a:cubicBezTo>
                    <a:pt x="2500376" y="5220716"/>
                    <a:pt x="2500630" y="5220843"/>
                    <a:pt x="2500757" y="5221097"/>
                  </a:cubicBezTo>
                  <a:cubicBezTo>
                    <a:pt x="2500884" y="5221351"/>
                    <a:pt x="2501011" y="5221351"/>
                    <a:pt x="2501138" y="5221478"/>
                  </a:cubicBezTo>
                  <a:cubicBezTo>
                    <a:pt x="2501265" y="5221605"/>
                    <a:pt x="2501519" y="5221859"/>
                    <a:pt x="2501773" y="5221986"/>
                  </a:cubicBezTo>
                  <a:cubicBezTo>
                    <a:pt x="2502027" y="5222113"/>
                    <a:pt x="2502027" y="5222240"/>
                    <a:pt x="2502154" y="5222367"/>
                  </a:cubicBezTo>
                  <a:cubicBezTo>
                    <a:pt x="2502281" y="5222494"/>
                    <a:pt x="2502535" y="5222748"/>
                    <a:pt x="2502789" y="5222875"/>
                  </a:cubicBezTo>
                  <a:cubicBezTo>
                    <a:pt x="2503043" y="5223002"/>
                    <a:pt x="2503043" y="5223002"/>
                    <a:pt x="2503043" y="5223129"/>
                  </a:cubicBezTo>
                  <a:cubicBezTo>
                    <a:pt x="2503043" y="5223256"/>
                    <a:pt x="2503424" y="5223510"/>
                    <a:pt x="2503678" y="5223764"/>
                  </a:cubicBezTo>
                  <a:cubicBezTo>
                    <a:pt x="2503932" y="5224018"/>
                    <a:pt x="2503932" y="5223891"/>
                    <a:pt x="2503932" y="5224018"/>
                  </a:cubicBezTo>
                  <a:cubicBezTo>
                    <a:pt x="2504186" y="5224272"/>
                    <a:pt x="2504440" y="5224399"/>
                    <a:pt x="2504694" y="5224653"/>
                  </a:cubicBezTo>
                  <a:cubicBezTo>
                    <a:pt x="2504821" y="5224653"/>
                    <a:pt x="2504821" y="5224780"/>
                    <a:pt x="2504821" y="5224780"/>
                  </a:cubicBezTo>
                  <a:cubicBezTo>
                    <a:pt x="2505075" y="5225034"/>
                    <a:pt x="2505329" y="5225288"/>
                    <a:pt x="2505583" y="5225415"/>
                  </a:cubicBezTo>
                  <a:cubicBezTo>
                    <a:pt x="2505710" y="5225415"/>
                    <a:pt x="2505710" y="5225542"/>
                    <a:pt x="2505710" y="5225542"/>
                  </a:cubicBezTo>
                  <a:cubicBezTo>
                    <a:pt x="2505964" y="5225796"/>
                    <a:pt x="2506218" y="5226050"/>
                    <a:pt x="2506472" y="5226177"/>
                  </a:cubicBezTo>
                  <a:cubicBezTo>
                    <a:pt x="2506599" y="5226177"/>
                    <a:pt x="2506599" y="5226304"/>
                    <a:pt x="2506599" y="5226304"/>
                  </a:cubicBezTo>
                  <a:cubicBezTo>
                    <a:pt x="2506853" y="5226558"/>
                    <a:pt x="2507107" y="5226812"/>
                    <a:pt x="2507361" y="5226939"/>
                  </a:cubicBezTo>
                  <a:cubicBezTo>
                    <a:pt x="2507361" y="5226939"/>
                    <a:pt x="2507488" y="5227066"/>
                    <a:pt x="2507488" y="5227066"/>
                  </a:cubicBezTo>
                  <a:cubicBezTo>
                    <a:pt x="2507742" y="5227320"/>
                    <a:pt x="2508123" y="5227574"/>
                    <a:pt x="2508377" y="5227701"/>
                  </a:cubicBezTo>
                  <a:cubicBezTo>
                    <a:pt x="2508377" y="5227701"/>
                    <a:pt x="2508504" y="5227828"/>
                    <a:pt x="2508504" y="5227828"/>
                  </a:cubicBezTo>
                  <a:cubicBezTo>
                    <a:pt x="2508758" y="5228082"/>
                    <a:pt x="2509139" y="5228336"/>
                    <a:pt x="2509393" y="5228590"/>
                  </a:cubicBezTo>
                  <a:cubicBezTo>
                    <a:pt x="2509393" y="5228590"/>
                    <a:pt x="2509520" y="5228590"/>
                    <a:pt x="2509520" y="5228717"/>
                  </a:cubicBezTo>
                  <a:cubicBezTo>
                    <a:pt x="2509774" y="5228971"/>
                    <a:pt x="2510155" y="5229225"/>
                    <a:pt x="2510409" y="5229479"/>
                  </a:cubicBezTo>
                  <a:cubicBezTo>
                    <a:pt x="2510409" y="5229479"/>
                    <a:pt x="2510409" y="5229479"/>
                    <a:pt x="2510536" y="5229606"/>
                  </a:cubicBezTo>
                  <a:cubicBezTo>
                    <a:pt x="2510790" y="5229860"/>
                    <a:pt x="2511171" y="5230114"/>
                    <a:pt x="2511425" y="5230368"/>
                  </a:cubicBezTo>
                  <a:cubicBezTo>
                    <a:pt x="2511806" y="5230622"/>
                    <a:pt x="2512060" y="5230876"/>
                    <a:pt x="2512441" y="5231130"/>
                  </a:cubicBezTo>
                  <a:cubicBezTo>
                    <a:pt x="2512822" y="5231384"/>
                    <a:pt x="2513076" y="5231638"/>
                    <a:pt x="2513457" y="5231892"/>
                  </a:cubicBezTo>
                  <a:cubicBezTo>
                    <a:pt x="2513838" y="5232146"/>
                    <a:pt x="2514092" y="5232400"/>
                    <a:pt x="2514473" y="5232654"/>
                  </a:cubicBezTo>
                  <a:cubicBezTo>
                    <a:pt x="2514854" y="5232908"/>
                    <a:pt x="2515108" y="5233162"/>
                    <a:pt x="2515489" y="5233416"/>
                  </a:cubicBezTo>
                  <a:cubicBezTo>
                    <a:pt x="2550922" y="5259832"/>
                    <a:pt x="2593086" y="5273167"/>
                    <a:pt x="2635377" y="5273421"/>
                  </a:cubicBezTo>
                  <a:lnTo>
                    <a:pt x="2637917" y="5273421"/>
                  </a:lnTo>
                  <a:cubicBezTo>
                    <a:pt x="2680208" y="5273167"/>
                    <a:pt x="2722372" y="5259832"/>
                    <a:pt x="2757805" y="5233416"/>
                  </a:cubicBezTo>
                  <a:cubicBezTo>
                    <a:pt x="2758821" y="5232654"/>
                    <a:pt x="2759837" y="5231892"/>
                    <a:pt x="2760853" y="5231130"/>
                  </a:cubicBezTo>
                  <a:cubicBezTo>
                    <a:pt x="2761234" y="5230876"/>
                    <a:pt x="2761488" y="5230622"/>
                    <a:pt x="2761869" y="5230368"/>
                  </a:cubicBezTo>
                  <a:cubicBezTo>
                    <a:pt x="2762123" y="5230114"/>
                    <a:pt x="2762504" y="5229860"/>
                    <a:pt x="2762758" y="5229606"/>
                  </a:cubicBezTo>
                  <a:cubicBezTo>
                    <a:pt x="2762758" y="5229606"/>
                    <a:pt x="2762885" y="5229479"/>
                    <a:pt x="2762885" y="5229479"/>
                  </a:cubicBezTo>
                  <a:cubicBezTo>
                    <a:pt x="2763139" y="5229225"/>
                    <a:pt x="2763520" y="5228971"/>
                    <a:pt x="2763774" y="5228717"/>
                  </a:cubicBezTo>
                  <a:cubicBezTo>
                    <a:pt x="2763774" y="5228717"/>
                    <a:pt x="2763774" y="5228717"/>
                    <a:pt x="2763901" y="5228590"/>
                  </a:cubicBezTo>
                  <a:cubicBezTo>
                    <a:pt x="2764155" y="5228336"/>
                    <a:pt x="2764536" y="5228082"/>
                    <a:pt x="2764790" y="5227828"/>
                  </a:cubicBezTo>
                  <a:cubicBezTo>
                    <a:pt x="2764790" y="5227828"/>
                    <a:pt x="2764917" y="5227701"/>
                    <a:pt x="2764917" y="5227701"/>
                  </a:cubicBezTo>
                  <a:cubicBezTo>
                    <a:pt x="2765171" y="5227447"/>
                    <a:pt x="2765552" y="5227193"/>
                    <a:pt x="2765806" y="5226939"/>
                  </a:cubicBezTo>
                  <a:cubicBezTo>
                    <a:pt x="2765806" y="5226939"/>
                    <a:pt x="2765933" y="5226812"/>
                    <a:pt x="2765933" y="5226812"/>
                  </a:cubicBezTo>
                  <a:cubicBezTo>
                    <a:pt x="2766187" y="5226558"/>
                    <a:pt x="2766441" y="5226304"/>
                    <a:pt x="2766695" y="5226177"/>
                  </a:cubicBezTo>
                  <a:cubicBezTo>
                    <a:pt x="2766695" y="5226177"/>
                    <a:pt x="2766822" y="5226050"/>
                    <a:pt x="2766822" y="5226050"/>
                  </a:cubicBezTo>
                  <a:cubicBezTo>
                    <a:pt x="2767076" y="5225796"/>
                    <a:pt x="2767330" y="5225669"/>
                    <a:pt x="2767584" y="5225415"/>
                  </a:cubicBezTo>
                  <a:cubicBezTo>
                    <a:pt x="2767711" y="5225415"/>
                    <a:pt x="2767711" y="5225288"/>
                    <a:pt x="2767838" y="5225288"/>
                  </a:cubicBezTo>
                  <a:cubicBezTo>
                    <a:pt x="2768092" y="5225034"/>
                    <a:pt x="2768346" y="5224907"/>
                    <a:pt x="2768600" y="5224653"/>
                  </a:cubicBezTo>
                  <a:cubicBezTo>
                    <a:pt x="2768727" y="5224653"/>
                    <a:pt x="2768727" y="5224526"/>
                    <a:pt x="2768854" y="5224399"/>
                  </a:cubicBezTo>
                  <a:cubicBezTo>
                    <a:pt x="2769108" y="5224145"/>
                    <a:pt x="2769362" y="5224018"/>
                    <a:pt x="2769616" y="5223764"/>
                  </a:cubicBezTo>
                  <a:cubicBezTo>
                    <a:pt x="2769743" y="5223637"/>
                    <a:pt x="2769743" y="5223637"/>
                    <a:pt x="2769870" y="5223510"/>
                  </a:cubicBezTo>
                  <a:cubicBezTo>
                    <a:pt x="2770124" y="5223383"/>
                    <a:pt x="2770378" y="5223129"/>
                    <a:pt x="2770505" y="5222875"/>
                  </a:cubicBezTo>
                  <a:cubicBezTo>
                    <a:pt x="2770632" y="5222748"/>
                    <a:pt x="2770632" y="5222748"/>
                    <a:pt x="2770759" y="5222621"/>
                  </a:cubicBezTo>
                  <a:cubicBezTo>
                    <a:pt x="2770886" y="5222494"/>
                    <a:pt x="2771140" y="5222240"/>
                    <a:pt x="2771394" y="5222113"/>
                  </a:cubicBezTo>
                  <a:cubicBezTo>
                    <a:pt x="2771648" y="5221986"/>
                    <a:pt x="2771648" y="5221859"/>
                    <a:pt x="2771775" y="5221732"/>
                  </a:cubicBezTo>
                  <a:cubicBezTo>
                    <a:pt x="2771902" y="5221605"/>
                    <a:pt x="2772156" y="5221351"/>
                    <a:pt x="2772410" y="5221224"/>
                  </a:cubicBezTo>
                  <a:cubicBezTo>
                    <a:pt x="2772664" y="5221097"/>
                    <a:pt x="2772664" y="5220970"/>
                    <a:pt x="2772791" y="5220843"/>
                  </a:cubicBezTo>
                  <a:cubicBezTo>
                    <a:pt x="2772918" y="5220716"/>
                    <a:pt x="2773172" y="5220462"/>
                    <a:pt x="2773426" y="5220335"/>
                  </a:cubicBezTo>
                  <a:cubicBezTo>
                    <a:pt x="2773680" y="5220208"/>
                    <a:pt x="2773680" y="5220081"/>
                    <a:pt x="2773807" y="5219954"/>
                  </a:cubicBezTo>
                  <a:cubicBezTo>
                    <a:pt x="2773934" y="5219827"/>
                    <a:pt x="2774188" y="5219573"/>
                    <a:pt x="2774442" y="5219446"/>
                  </a:cubicBezTo>
                  <a:cubicBezTo>
                    <a:pt x="2774696" y="5219319"/>
                    <a:pt x="2774696" y="5219192"/>
                    <a:pt x="2774823" y="5219065"/>
                  </a:cubicBezTo>
                  <a:cubicBezTo>
                    <a:pt x="2774950" y="5218938"/>
                    <a:pt x="2775204" y="5218684"/>
                    <a:pt x="2775331" y="5218557"/>
                  </a:cubicBezTo>
                  <a:cubicBezTo>
                    <a:pt x="2775458" y="5218430"/>
                    <a:pt x="2775585" y="5218303"/>
                    <a:pt x="2775712" y="5218176"/>
                  </a:cubicBezTo>
                  <a:cubicBezTo>
                    <a:pt x="2775839" y="5218049"/>
                    <a:pt x="2776093" y="5217795"/>
                    <a:pt x="2776220" y="5217668"/>
                  </a:cubicBezTo>
                  <a:cubicBezTo>
                    <a:pt x="2776347" y="5217541"/>
                    <a:pt x="2776474" y="5217414"/>
                    <a:pt x="2776601" y="5217287"/>
                  </a:cubicBezTo>
                  <a:cubicBezTo>
                    <a:pt x="2776728" y="5217160"/>
                    <a:pt x="2776982" y="5217033"/>
                    <a:pt x="2777109" y="5216779"/>
                  </a:cubicBezTo>
                  <a:cubicBezTo>
                    <a:pt x="2777236" y="5216525"/>
                    <a:pt x="2777363" y="5216525"/>
                    <a:pt x="2777617" y="5216398"/>
                  </a:cubicBezTo>
                  <a:cubicBezTo>
                    <a:pt x="2777871" y="5216271"/>
                    <a:pt x="2777871" y="5216144"/>
                    <a:pt x="2777998" y="5216017"/>
                  </a:cubicBezTo>
                  <a:cubicBezTo>
                    <a:pt x="2778125" y="5215890"/>
                    <a:pt x="2778379" y="5215636"/>
                    <a:pt x="2778506" y="5215509"/>
                  </a:cubicBezTo>
                  <a:cubicBezTo>
                    <a:pt x="2778633" y="5215382"/>
                    <a:pt x="2778760" y="5215255"/>
                    <a:pt x="2779014" y="5215001"/>
                  </a:cubicBezTo>
                  <a:cubicBezTo>
                    <a:pt x="2779268" y="5214747"/>
                    <a:pt x="2779268" y="5214747"/>
                    <a:pt x="2779522" y="5214620"/>
                  </a:cubicBezTo>
                  <a:cubicBezTo>
                    <a:pt x="2779776" y="5214239"/>
                    <a:pt x="2780157" y="5213985"/>
                    <a:pt x="2780411" y="5213731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lnTo>
                    <a:pt x="2636647" y="0"/>
                  </a:lnTo>
                  <a:close/>
                </a:path>
              </a:pathLst>
            </a:custGeom>
            <a:blipFill>
              <a:blip r:embed="rId3"/>
              <a:stretch>
                <a:fillRect l="-5125" r="-1340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81608" y="6465572"/>
            <a:ext cx="2420615" cy="2420610"/>
            <a:chOff x="0" y="0"/>
            <a:chExt cx="5273434" cy="52734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73421" cy="5273421"/>
            </a:xfrm>
            <a:custGeom>
              <a:avLst/>
              <a:gdLst/>
              <a:ahLst/>
              <a:cxnLst/>
              <a:rect l="l" t="t" r="r" b="b"/>
              <a:pathLst>
                <a:path w="5273421" h="5273421">
                  <a:moveTo>
                    <a:pt x="2636647" y="0"/>
                  </a:moveTo>
                  <a:cubicBezTo>
                    <a:pt x="2584704" y="0"/>
                    <a:pt x="2532634" y="19812"/>
                    <a:pt x="2493010" y="59563"/>
                  </a:cubicBezTo>
                  <a:lnTo>
                    <a:pt x="59563" y="2493010"/>
                  </a:lnTo>
                  <a:cubicBezTo>
                    <a:pt x="19812" y="2532761"/>
                    <a:pt x="0" y="2584704"/>
                    <a:pt x="0" y="2636647"/>
                  </a:cubicBezTo>
                  <a:cubicBezTo>
                    <a:pt x="0" y="2688590"/>
                    <a:pt x="19812" y="2740660"/>
                    <a:pt x="59563" y="2780284"/>
                  </a:cubicBezTo>
                  <a:lnTo>
                    <a:pt x="2493010" y="5213858"/>
                  </a:lnTo>
                  <a:cubicBezTo>
                    <a:pt x="2532634" y="5253482"/>
                    <a:pt x="2584704" y="5273421"/>
                    <a:pt x="2636647" y="5273421"/>
                  </a:cubicBezTo>
                  <a:cubicBezTo>
                    <a:pt x="2688590" y="5273421"/>
                    <a:pt x="2740660" y="5253609"/>
                    <a:pt x="2780284" y="5213858"/>
                  </a:cubicBezTo>
                  <a:lnTo>
                    <a:pt x="5213858" y="2780411"/>
                  </a:lnTo>
                  <a:cubicBezTo>
                    <a:pt x="5253482" y="2740787"/>
                    <a:pt x="5273421" y="2688717"/>
                    <a:pt x="5273421" y="2636774"/>
                  </a:cubicBezTo>
                  <a:cubicBezTo>
                    <a:pt x="5273421" y="2584831"/>
                    <a:pt x="5253609" y="2532761"/>
                    <a:pt x="5213858" y="2493137"/>
                  </a:cubicBezTo>
                  <a:lnTo>
                    <a:pt x="2780411" y="59563"/>
                  </a:lnTo>
                  <a:cubicBezTo>
                    <a:pt x="2740660" y="19812"/>
                    <a:pt x="2688717" y="0"/>
                    <a:pt x="2636647" y="0"/>
                  </a:cubicBezTo>
                  <a:close/>
                </a:path>
              </a:pathLst>
            </a:custGeom>
            <a:blipFill>
              <a:blip r:embed="rId4"/>
              <a:stretch>
                <a:fillRect l="-16747" r="-1674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-809330" y="8514773"/>
            <a:ext cx="1255445" cy="1255445"/>
            <a:chOff x="0" y="0"/>
            <a:chExt cx="1131612" cy="11316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74000" y="0"/>
                  </a:moveTo>
                  <a:lnTo>
                    <a:pt x="1057612" y="0"/>
                  </a:lnTo>
                  <a:cubicBezTo>
                    <a:pt x="1098481" y="0"/>
                    <a:pt x="1131612" y="33131"/>
                    <a:pt x="1131612" y="74000"/>
                  </a:cubicBezTo>
                  <a:lnTo>
                    <a:pt x="1131612" y="1057612"/>
                  </a:lnTo>
                  <a:cubicBezTo>
                    <a:pt x="1131612" y="1077238"/>
                    <a:pt x="1123815" y="1096060"/>
                    <a:pt x="1109937" y="1109937"/>
                  </a:cubicBezTo>
                  <a:cubicBezTo>
                    <a:pt x="1096060" y="1123815"/>
                    <a:pt x="1077238" y="1131612"/>
                    <a:pt x="1057612" y="1131612"/>
                  </a:cubicBezTo>
                  <a:lnTo>
                    <a:pt x="74000" y="1131612"/>
                  </a:lnTo>
                  <a:cubicBezTo>
                    <a:pt x="54374" y="1131612"/>
                    <a:pt x="35552" y="1123815"/>
                    <a:pt x="21674" y="1109937"/>
                  </a:cubicBezTo>
                  <a:cubicBezTo>
                    <a:pt x="7796" y="1096060"/>
                    <a:pt x="0" y="1077238"/>
                    <a:pt x="0" y="1057612"/>
                  </a:cubicBezTo>
                  <a:lnTo>
                    <a:pt x="0" y="74000"/>
                  </a:lnTo>
                  <a:cubicBezTo>
                    <a:pt x="0" y="54374"/>
                    <a:pt x="7796" y="35552"/>
                    <a:pt x="21674" y="21674"/>
                  </a:cubicBezTo>
                  <a:cubicBezTo>
                    <a:pt x="35552" y="7796"/>
                    <a:pt x="54374" y="0"/>
                    <a:pt x="74000" y="0"/>
                  </a:cubicBezTo>
                  <a:close/>
                </a:path>
              </a:pathLst>
            </a:custGeom>
            <a:solidFill>
              <a:srgbClr val="14B4E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365543" y="2508036"/>
            <a:ext cx="5314973" cy="5270929"/>
            <a:chOff x="0" y="0"/>
            <a:chExt cx="780462" cy="7739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0462" cy="773995"/>
            </a:xfrm>
            <a:custGeom>
              <a:avLst/>
              <a:gdLst/>
              <a:ahLst/>
              <a:cxnLst/>
              <a:rect l="l" t="t" r="r" b="b"/>
              <a:pathLst>
                <a:path w="780462" h="773995">
                  <a:moveTo>
                    <a:pt x="36416" y="0"/>
                  </a:moveTo>
                  <a:lnTo>
                    <a:pt x="744047" y="0"/>
                  </a:lnTo>
                  <a:cubicBezTo>
                    <a:pt x="764158" y="0"/>
                    <a:pt x="780462" y="16304"/>
                    <a:pt x="780462" y="36416"/>
                  </a:cubicBezTo>
                  <a:lnTo>
                    <a:pt x="780462" y="737579"/>
                  </a:lnTo>
                  <a:cubicBezTo>
                    <a:pt x="780462" y="747237"/>
                    <a:pt x="776626" y="756499"/>
                    <a:pt x="769796" y="763329"/>
                  </a:cubicBezTo>
                  <a:cubicBezTo>
                    <a:pt x="762967" y="770158"/>
                    <a:pt x="753705" y="773995"/>
                    <a:pt x="744047" y="773995"/>
                  </a:cubicBezTo>
                  <a:lnTo>
                    <a:pt x="36416" y="773995"/>
                  </a:lnTo>
                  <a:cubicBezTo>
                    <a:pt x="26758" y="773995"/>
                    <a:pt x="17495" y="770158"/>
                    <a:pt x="10666" y="763329"/>
                  </a:cubicBezTo>
                  <a:cubicBezTo>
                    <a:pt x="3837" y="756499"/>
                    <a:pt x="0" y="747237"/>
                    <a:pt x="0" y="737579"/>
                  </a:cubicBezTo>
                  <a:lnTo>
                    <a:pt x="0" y="36416"/>
                  </a:lnTo>
                  <a:cubicBezTo>
                    <a:pt x="0" y="26758"/>
                    <a:pt x="3837" y="17495"/>
                    <a:pt x="10666" y="10666"/>
                  </a:cubicBezTo>
                  <a:cubicBezTo>
                    <a:pt x="17495" y="3837"/>
                    <a:pt x="26758" y="0"/>
                    <a:pt x="36416" y="0"/>
                  </a:cubicBezTo>
                  <a:close/>
                </a:path>
              </a:pathLst>
            </a:custGeom>
            <a:solidFill>
              <a:srgbClr val="ECE3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80462" cy="802570"/>
            </a:xfrm>
            <a:prstGeom prst="rect">
              <a:avLst/>
            </a:prstGeom>
          </p:spPr>
          <p:txBody>
            <a:bodyPr lIns="19282" tIns="19282" rIns="19282" bIns="1928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03525" y="2363826"/>
            <a:ext cx="5614957" cy="5614957"/>
          </a:xfrm>
          <a:custGeom>
            <a:avLst/>
            <a:gdLst/>
            <a:ahLst/>
            <a:cxnLst/>
            <a:rect l="l" t="t" r="r" b="b"/>
            <a:pathLst>
              <a:path w="5614957" h="5614957">
                <a:moveTo>
                  <a:pt x="0" y="0"/>
                </a:moveTo>
                <a:lnTo>
                  <a:pt x="5614958" y="0"/>
                </a:lnTo>
                <a:lnTo>
                  <a:pt x="5614958" y="5614958"/>
                </a:lnTo>
                <a:lnTo>
                  <a:pt x="0" y="561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7000199" y="5937985"/>
            <a:ext cx="2025431" cy="2025431"/>
            <a:chOff x="0" y="0"/>
            <a:chExt cx="1131612" cy="1131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68802" y="0"/>
                  </a:moveTo>
                  <a:lnTo>
                    <a:pt x="1062809" y="0"/>
                  </a:lnTo>
                  <a:cubicBezTo>
                    <a:pt x="1100808" y="0"/>
                    <a:pt x="1131612" y="30804"/>
                    <a:pt x="1131612" y="68802"/>
                  </a:cubicBezTo>
                  <a:lnTo>
                    <a:pt x="1131612" y="1062809"/>
                  </a:lnTo>
                  <a:cubicBezTo>
                    <a:pt x="1131612" y="1081057"/>
                    <a:pt x="1124363" y="1098557"/>
                    <a:pt x="1111460" y="1111460"/>
                  </a:cubicBezTo>
                  <a:cubicBezTo>
                    <a:pt x="1098557" y="1124363"/>
                    <a:pt x="1081057" y="1131612"/>
                    <a:pt x="1062809" y="1131612"/>
                  </a:cubicBezTo>
                  <a:lnTo>
                    <a:pt x="68802" y="1131612"/>
                  </a:lnTo>
                  <a:cubicBezTo>
                    <a:pt x="50555" y="1131612"/>
                    <a:pt x="33055" y="1124363"/>
                    <a:pt x="20152" y="1111460"/>
                  </a:cubicBezTo>
                  <a:cubicBezTo>
                    <a:pt x="7249" y="1098557"/>
                    <a:pt x="0" y="1081057"/>
                    <a:pt x="0" y="1062809"/>
                  </a:cubicBezTo>
                  <a:lnTo>
                    <a:pt x="0" y="68802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2" y="0"/>
                  </a:cubicBezTo>
                  <a:close/>
                </a:path>
              </a:pathLst>
            </a:custGeom>
            <a:solidFill>
              <a:srgbClr val="691F7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7161969" y="6322065"/>
            <a:ext cx="1701891" cy="1257272"/>
          </a:xfrm>
          <a:custGeom>
            <a:avLst/>
            <a:gdLst/>
            <a:ahLst/>
            <a:cxnLst/>
            <a:rect l="l" t="t" r="r" b="b"/>
            <a:pathLst>
              <a:path w="1701891" h="1257272">
                <a:moveTo>
                  <a:pt x="0" y="0"/>
                </a:moveTo>
                <a:lnTo>
                  <a:pt x="1701891" y="0"/>
                </a:lnTo>
                <a:lnTo>
                  <a:pt x="1701891" y="1257272"/>
                </a:lnTo>
                <a:lnTo>
                  <a:pt x="0" y="1257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7260178" y="4580210"/>
            <a:ext cx="9945792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8"/>
              </a:lnSpc>
            </a:pP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De AYA Awareness Week 2026 is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een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initiatief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van</a:t>
            </a:r>
          </a:p>
          <a:p>
            <a:pPr algn="r">
              <a:lnSpc>
                <a:spcPts val="3298"/>
              </a:lnSpc>
            </a:pP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het AYA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Zorgnetwerk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en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het </a:t>
            </a:r>
            <a:r>
              <a:rPr lang="en-US" sz="2356" b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AYA Fonds.</a:t>
            </a:r>
            <a:endParaRPr lang="en-US" sz="2356" b="1" dirty="0">
              <a:solidFill>
                <a:srgbClr val="43074B"/>
              </a:solidFill>
              <a:latin typeface=" Avenir Next Arabic Medium"/>
              <a:ea typeface=" Avenir Next Arabic Medium"/>
              <a:cs typeface=" Avenir Next Arabic Medium"/>
              <a:sym typeface=" Avenir Next Arabic Medium"/>
            </a:endParaRPr>
          </a:p>
          <a:p>
            <a:pPr algn="r">
              <a:lnSpc>
                <a:spcPts val="3298"/>
              </a:lnSpc>
            </a:pPr>
            <a:endParaRPr lang="en-US" sz="2356" b="1" dirty="0">
              <a:solidFill>
                <a:srgbClr val="43074B"/>
              </a:solidFill>
              <a:latin typeface=" Avenir Next Arabic Medium"/>
              <a:ea typeface=" Avenir Next Arabic Medium"/>
              <a:cs typeface=" Avenir Next Arabic Medium"/>
              <a:sym typeface=" Avenir Next Arabic Medium"/>
            </a:endParaRPr>
          </a:p>
          <a:p>
            <a:pPr algn="r">
              <a:lnSpc>
                <a:spcPts val="3298"/>
              </a:lnSpc>
            </a:pP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Weten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wat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jij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kan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doen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of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wil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je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meer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 info over AYA-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zorg</a:t>
            </a: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?</a:t>
            </a:r>
          </a:p>
          <a:p>
            <a:pPr algn="r">
              <a:lnSpc>
                <a:spcPts val="3298"/>
              </a:lnSpc>
              <a:spcBef>
                <a:spcPct val="0"/>
              </a:spcBef>
            </a:pPr>
            <a:r>
              <a:rPr lang="en-US" sz="2356" b="1" dirty="0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Ga </a:t>
            </a:r>
            <a:r>
              <a:rPr lang="en-US" sz="2356" b="1" dirty="0" err="1">
                <a:solidFill>
                  <a:srgbClr val="43074B"/>
                </a:solidFill>
                <a:latin typeface=" Avenir Next Arabic Medium"/>
                <a:ea typeface=" Avenir Next Arabic Medium"/>
                <a:cs typeface=" Avenir Next Arabic Medium"/>
                <a:sym typeface=" Avenir Next Arabic Medium"/>
              </a:rPr>
              <a:t>naar</a:t>
            </a:r>
            <a:r>
              <a:rPr lang="en-US" sz="2356" b="1" dirty="0">
                <a:solidFill>
                  <a:srgbClr val="43074B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356" b="1" u="sng" dirty="0" err="1">
                <a:solidFill>
                  <a:srgbClr val="43074B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www.ayazorgnetwerk.nl</a:t>
            </a:r>
            <a:r>
              <a:rPr lang="en-US" sz="2356" b="1" u="sng" dirty="0">
                <a:solidFill>
                  <a:srgbClr val="43074B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/AAW26</a:t>
            </a:r>
          </a:p>
        </p:txBody>
      </p:sp>
      <p:grpSp>
        <p:nvGrpSpPr>
          <p:cNvPr id="23" name="Group 23"/>
          <p:cNvGrpSpPr/>
          <p:nvPr/>
        </p:nvGrpSpPr>
        <p:grpSpPr>
          <a:xfrm rot="2700000">
            <a:off x="8759998" y="7716055"/>
            <a:ext cx="2037815" cy="2037815"/>
            <a:chOff x="0" y="0"/>
            <a:chExt cx="1131612" cy="11316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31612" cy="1131612"/>
            </a:xfrm>
            <a:custGeom>
              <a:avLst/>
              <a:gdLst/>
              <a:ahLst/>
              <a:cxnLst/>
              <a:rect l="l" t="t" r="r" b="b"/>
              <a:pathLst>
                <a:path w="1131612" h="1131612">
                  <a:moveTo>
                    <a:pt x="68384" y="0"/>
                  </a:moveTo>
                  <a:lnTo>
                    <a:pt x="1063227" y="0"/>
                  </a:lnTo>
                  <a:cubicBezTo>
                    <a:pt x="1100995" y="0"/>
                    <a:pt x="1131612" y="30617"/>
                    <a:pt x="1131612" y="68384"/>
                  </a:cubicBezTo>
                  <a:lnTo>
                    <a:pt x="1131612" y="1063227"/>
                  </a:lnTo>
                  <a:cubicBezTo>
                    <a:pt x="1131612" y="1081364"/>
                    <a:pt x="1124407" y="1098758"/>
                    <a:pt x="1111582" y="1111582"/>
                  </a:cubicBezTo>
                  <a:cubicBezTo>
                    <a:pt x="1098758" y="1124407"/>
                    <a:pt x="1081364" y="1131612"/>
                    <a:pt x="1063227" y="1131612"/>
                  </a:cubicBezTo>
                  <a:lnTo>
                    <a:pt x="68384" y="1131612"/>
                  </a:lnTo>
                  <a:cubicBezTo>
                    <a:pt x="50248" y="1131612"/>
                    <a:pt x="32854" y="1124407"/>
                    <a:pt x="20029" y="1111582"/>
                  </a:cubicBezTo>
                  <a:cubicBezTo>
                    <a:pt x="7205" y="1098758"/>
                    <a:pt x="0" y="1081364"/>
                    <a:pt x="0" y="1063227"/>
                  </a:cubicBezTo>
                  <a:lnTo>
                    <a:pt x="0" y="68384"/>
                  </a:lnTo>
                  <a:cubicBezTo>
                    <a:pt x="0" y="50248"/>
                    <a:pt x="7205" y="32854"/>
                    <a:pt x="20029" y="20029"/>
                  </a:cubicBezTo>
                  <a:cubicBezTo>
                    <a:pt x="32854" y="7205"/>
                    <a:pt x="50248" y="0"/>
                    <a:pt x="68384" y="0"/>
                  </a:cubicBezTo>
                  <a:close/>
                </a:path>
              </a:pathLst>
            </a:custGeom>
            <a:solidFill>
              <a:srgbClr val="FFB60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131612" cy="1160187"/>
            </a:xfrm>
            <a:prstGeom prst="rect">
              <a:avLst/>
            </a:prstGeom>
          </p:spPr>
          <p:txBody>
            <a:bodyPr lIns="24616" tIns="24616" rIns="24616" bIns="24616" rtlCol="0" anchor="ctr"/>
            <a:lstStyle/>
            <a:p>
              <a:pPr algn="ctr">
                <a:lnSpc>
                  <a:spcPts val="178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836390" y="8382897"/>
            <a:ext cx="1837381" cy="995963"/>
          </a:xfrm>
          <a:custGeom>
            <a:avLst/>
            <a:gdLst/>
            <a:ahLst/>
            <a:cxnLst/>
            <a:rect l="l" t="t" r="r" b="b"/>
            <a:pathLst>
              <a:path w="1837381" h="995963">
                <a:moveTo>
                  <a:pt x="0" y="0"/>
                </a:moveTo>
                <a:lnTo>
                  <a:pt x="1837380" y="0"/>
                </a:lnTo>
                <a:lnTo>
                  <a:pt x="1837380" y="995964"/>
                </a:lnTo>
                <a:lnTo>
                  <a:pt x="0" y="9959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TextBox 27"/>
          <p:cNvSpPr txBox="1"/>
          <p:nvPr/>
        </p:nvSpPr>
        <p:spPr>
          <a:xfrm>
            <a:off x="14869181" y="2912631"/>
            <a:ext cx="2390119" cy="41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spc="156">
                <a:solidFill>
                  <a:srgbClr val="43074B"/>
                </a:solidFill>
                <a:latin typeface=" Avenir Next Arabic Light"/>
                <a:ea typeface=" Avenir Next Arabic Light"/>
                <a:cs typeface=" Avenir Next Arabic Light"/>
                <a:sym typeface=" Avenir Next Arabic Light"/>
              </a:rPr>
              <a:t>7 t/m 11 april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69181" y="986811"/>
            <a:ext cx="2390119" cy="185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</a:pPr>
            <a:r>
              <a:rPr lang="en-US" sz="7811" b="1" spc="117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AYA</a:t>
            </a:r>
          </a:p>
          <a:p>
            <a:pPr algn="ctr">
              <a:lnSpc>
                <a:spcPts val="4217"/>
              </a:lnSpc>
            </a:pPr>
            <a:r>
              <a:rPr lang="en-US" sz="2970" b="1" spc="44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Awareness</a:t>
            </a:r>
          </a:p>
          <a:p>
            <a:pPr marL="0" lvl="0" indent="0" algn="ctr">
              <a:lnSpc>
                <a:spcPts val="4217"/>
              </a:lnSpc>
            </a:pPr>
            <a:r>
              <a:rPr lang="en-US" sz="2970" b="1" spc="89">
                <a:solidFill>
                  <a:srgbClr val="43074B"/>
                </a:solidFill>
                <a:latin typeface="Rubik Bold"/>
                <a:ea typeface="Rubik Bold"/>
                <a:cs typeface="Rubik Bold"/>
                <a:sym typeface="Rubik Bold"/>
              </a:rPr>
              <a:t>Week</a:t>
            </a:r>
            <a:r>
              <a:rPr lang="en-US" sz="2970" b="1" spc="89">
                <a:solidFill>
                  <a:srgbClr val="691F73"/>
                </a:solidFill>
                <a:latin typeface="Rubik Bold"/>
                <a:ea typeface="Rubik Bold"/>
                <a:cs typeface="Rubik Bold"/>
                <a:sym typeface="Rubik Bold"/>
              </a:rPr>
              <a:t>  </a:t>
            </a:r>
            <a:r>
              <a:rPr lang="en-US" sz="2970" spc="8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FA75876F891408AD51BEC745AAE7D" ma:contentTypeVersion="13" ma:contentTypeDescription="Een nieuw document maken." ma:contentTypeScope="" ma:versionID="ddc152eb61416291fcad389703f87caa">
  <xsd:schema xmlns:xsd="http://www.w3.org/2001/XMLSchema" xmlns:xs="http://www.w3.org/2001/XMLSchema" xmlns:p="http://schemas.microsoft.com/office/2006/metadata/properties" xmlns:ns2="9fcbcd1e-4d35-4625-9f4c-9dc67f4a4211" xmlns:ns3="f0d54990-4a6c-4672-a030-68de05235d89" targetNamespace="http://schemas.microsoft.com/office/2006/metadata/properties" ma:root="true" ma:fieldsID="69d9c87f30044998b15cea2ee8378db3" ns2:_="" ns3:_="">
    <xsd:import namespace="9fcbcd1e-4d35-4625-9f4c-9dc67f4a4211"/>
    <xsd:import namespace="f0d54990-4a6c-4672-a030-68de05235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bcd1e-4d35-4625-9f4c-9dc67f4a4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96520ab-e2f4-4c15-833f-d8ae7db3e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54990-4a6c-4672-a030-68de05235d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c1d6a9-d1c7-4a71-a26b-97d72d6fa646}" ma:internalName="TaxCatchAll" ma:showField="CatchAllData" ma:web="f0d54990-4a6c-4672-a030-68de05235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cbcd1e-4d35-4625-9f4c-9dc67f4a4211">
      <Terms xmlns="http://schemas.microsoft.com/office/infopath/2007/PartnerControls"/>
    </lcf76f155ced4ddcb4097134ff3c332f>
    <TaxCatchAll xmlns="f0d54990-4a6c-4672-a030-68de05235d89" xsi:nil="true"/>
  </documentManagement>
</p:properties>
</file>

<file path=customXml/itemProps1.xml><?xml version="1.0" encoding="utf-8"?>
<ds:datastoreItem xmlns:ds="http://schemas.openxmlformats.org/officeDocument/2006/customXml" ds:itemID="{B46AE147-BC57-4B08-A74D-62D07026018F}"/>
</file>

<file path=customXml/itemProps2.xml><?xml version="1.0" encoding="utf-8"?>
<ds:datastoreItem xmlns:ds="http://schemas.openxmlformats.org/officeDocument/2006/customXml" ds:itemID="{2BFC7019-B5F8-4300-95A5-CBC719A9571E}"/>
</file>

<file path=customXml/itemProps3.xml><?xml version="1.0" encoding="utf-8"?>
<ds:datastoreItem xmlns:ds="http://schemas.openxmlformats.org/officeDocument/2006/customXml" ds:itemID="{CD92A8F0-0C09-4116-BBFA-028ED6BC872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Macintosh PowerPoint</Application>
  <PresentationFormat>Aangepast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Garet Italics</vt:lpstr>
      <vt:lpstr> Avenir Next Arabic Bold</vt:lpstr>
      <vt:lpstr>Arial</vt:lpstr>
      <vt:lpstr> Avenir Next Arabic Medium</vt:lpstr>
      <vt:lpstr>Calibri</vt:lpstr>
      <vt:lpstr> Avenir Next Arabic Light</vt:lpstr>
      <vt:lpstr>Rubik</vt:lpstr>
      <vt:lpstr>Rubik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NarrowcastingVideo_AAW 2026</dc:title>
  <cp:lastModifiedBy>Camila van Ham</cp:lastModifiedBy>
  <cp:revision>2</cp:revision>
  <dcterms:created xsi:type="dcterms:W3CDTF">2006-08-16T00:00:00Z</dcterms:created>
  <dcterms:modified xsi:type="dcterms:W3CDTF">2026-03-26T10:22:17Z</dcterms:modified>
  <dc:identifier>DAHE8cpWNc8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0x01010037BFA75876F891408AD51BEC745AAE7D</vt:lpwstr>
  </property>
</Properties>
</file>